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97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78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8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4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5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8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12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68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5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97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85CA9-0E2C-41D0-9882-D30220E4125F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77B9B-7A63-4921-8EBF-D073AA53D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99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231" y="1122363"/>
            <a:ext cx="10177669" cy="17798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Utilization of Acoustic Monitors for Presence/Absence Surveys of Bats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15123"/>
            <a:ext cx="9144000" cy="1105232"/>
          </a:xfrm>
        </p:spPr>
        <p:txBody>
          <a:bodyPr/>
          <a:lstStyle/>
          <a:p>
            <a:r>
              <a:rPr lang="en-US" dirty="0" smtClean="0"/>
              <a:t>Bentley Reynolds</a:t>
            </a:r>
          </a:p>
          <a:p>
            <a:r>
              <a:rPr lang="en-US" dirty="0" smtClean="0"/>
              <a:t>A</a:t>
            </a:r>
            <a:r>
              <a:rPr lang="en-US" sz="2200" dirty="0" smtClean="0"/>
              <a:t>R</a:t>
            </a:r>
            <a:r>
              <a:rPr lang="en-US" dirty="0" smtClean="0"/>
              <a:t>DOT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2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54945"/>
          </a:xfrm>
        </p:spPr>
        <p:txBody>
          <a:bodyPr/>
          <a:lstStyle/>
          <a:p>
            <a:pPr algn="ctr"/>
            <a:r>
              <a:rPr lang="en-US" dirty="0" smtClean="0"/>
              <a:t>Speaker wasn’t able to attend.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39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Utilization of Acoustic Monitors for Presence/Absence Surveys of Bats</vt:lpstr>
      <vt:lpstr>Speaker wasn’t able to attend.</vt:lpstr>
    </vt:vector>
  </TitlesOfParts>
  <Company>AHTD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Acoustic Monitors for Presence/Absence Surveys of Bats</dc:title>
  <dc:creator>Webb, Davin</dc:creator>
  <cp:lastModifiedBy>Webb, Davin</cp:lastModifiedBy>
  <cp:revision>1</cp:revision>
  <dcterms:created xsi:type="dcterms:W3CDTF">2019-09-19T15:53:55Z</dcterms:created>
  <dcterms:modified xsi:type="dcterms:W3CDTF">2019-09-19T15:54:53Z</dcterms:modified>
</cp:coreProperties>
</file>